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9" autoAdjust="0"/>
    <p:restoredTop sz="94660"/>
  </p:normalViewPr>
  <p:slideViewPr>
    <p:cSldViewPr>
      <p:cViewPr>
        <p:scale>
          <a:sx n="66" d="100"/>
          <a:sy n="66" d="100"/>
        </p:scale>
        <p:origin x="-1836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02FE-ED3A-4607-9336-B06E1B2B8C00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76F3-E1B8-482F-B09F-9D3B0F7D2D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02FE-ED3A-4607-9336-B06E1B2B8C00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76F3-E1B8-482F-B09F-9D3B0F7D2D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02FE-ED3A-4607-9336-B06E1B2B8C00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76F3-E1B8-482F-B09F-9D3B0F7D2D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02FE-ED3A-4607-9336-B06E1B2B8C00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76F3-E1B8-482F-B09F-9D3B0F7D2D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02FE-ED3A-4607-9336-B06E1B2B8C00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76F3-E1B8-482F-B09F-9D3B0F7D2D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02FE-ED3A-4607-9336-B06E1B2B8C00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76F3-E1B8-482F-B09F-9D3B0F7D2D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02FE-ED3A-4607-9336-B06E1B2B8C00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76F3-E1B8-482F-B09F-9D3B0F7D2D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02FE-ED3A-4607-9336-B06E1B2B8C00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76F3-E1B8-482F-B09F-9D3B0F7D2D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02FE-ED3A-4607-9336-B06E1B2B8C00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76F3-E1B8-482F-B09F-9D3B0F7D2D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02FE-ED3A-4607-9336-B06E1B2B8C00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76F3-E1B8-482F-B09F-9D3B0F7D2D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02FE-ED3A-4607-9336-B06E1B2B8C00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76F3-E1B8-482F-B09F-9D3B0F7D2D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302FE-ED3A-4607-9336-B06E1B2B8C00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776F3-E1B8-482F-B09F-9D3B0F7D2D2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6876256" y="4797152"/>
            <a:ext cx="648072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8701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True Shapes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692696"/>
            <a:ext cx="237626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Pointers for the Exam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119675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You will not be asked to draw a True Shape in the exam but you must know how it is constructed and how to identify the true shape from a selection of examples.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1700808"/>
            <a:ext cx="18002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Worked Example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DEDD6"/>
              </a:clrFrom>
              <a:clrTo>
                <a:srgbClr val="EDEDD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348880"/>
            <a:ext cx="3910186" cy="3362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/>
          <p:nvPr/>
        </p:nvCxnSpPr>
        <p:spPr>
          <a:xfrm flipV="1">
            <a:off x="2988332" y="2276872"/>
            <a:ext cx="2879812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744416" y="3140968"/>
            <a:ext cx="2915816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4860540" y="2744924"/>
            <a:ext cx="1368152" cy="115212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024336" y="3121918"/>
            <a:ext cx="1512168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672408" y="2348880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3672408" y="357301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2</a:t>
            </a:r>
            <a:endParaRPr lang="en-GB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2808312" y="285293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3</a:t>
            </a:r>
            <a:endParaRPr lang="en-GB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2808312" y="429309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3</a:t>
            </a:r>
            <a:endParaRPr lang="en-GB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3744416" y="530120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(1)2</a:t>
            </a:r>
            <a:endParaRPr lang="en-GB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3816424" y="2852936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Datum line</a:t>
            </a:r>
            <a:endParaRPr lang="en-GB" sz="1400" dirty="0"/>
          </a:p>
        </p:txBody>
      </p:sp>
      <p:sp>
        <p:nvSpPr>
          <p:cNvPr id="39" name="TextBox 38"/>
          <p:cNvSpPr txBox="1"/>
          <p:nvPr/>
        </p:nvSpPr>
        <p:spPr>
          <a:xfrm rot="3056014">
            <a:off x="5856503" y="4019285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Datum line</a:t>
            </a:r>
            <a:endParaRPr lang="en-GB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5472608" y="45811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True shape</a:t>
            </a:r>
            <a:endParaRPr lang="en-GB" dirty="0"/>
          </a:p>
        </p:txBody>
      </p:sp>
      <p:cxnSp>
        <p:nvCxnSpPr>
          <p:cNvPr id="59" name="Straight Connector 58"/>
          <p:cNvCxnSpPr/>
          <p:nvPr/>
        </p:nvCxnSpPr>
        <p:spPr>
          <a:xfrm rot="16200000" flipH="1">
            <a:off x="4625182" y="3373662"/>
            <a:ext cx="1296144" cy="2546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136383" y="2852936"/>
            <a:ext cx="1224136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876256" y="1628800"/>
            <a:ext cx="2016224" cy="3252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Choose the view that shows the surface as a single line.</a:t>
            </a:r>
          </a:p>
          <a:p>
            <a:endParaRPr lang="en-GB" sz="1400" dirty="0"/>
          </a:p>
          <a:p>
            <a:r>
              <a:rPr lang="en-GB" sz="1400" dirty="0" smtClean="0"/>
              <a:t>Project at 90</a:t>
            </a:r>
            <a:r>
              <a:rPr lang="en-GB" sz="1400" baseline="30000" dirty="0" smtClean="0"/>
              <a:t>0 </a:t>
            </a:r>
            <a:r>
              <a:rPr lang="en-GB" sz="1400" dirty="0" smtClean="0"/>
              <a:t> from the line.</a:t>
            </a:r>
          </a:p>
          <a:p>
            <a:endParaRPr lang="en-GB" sz="1400" baseline="30000" dirty="0"/>
          </a:p>
          <a:p>
            <a:r>
              <a:rPr lang="en-GB" sz="1400" dirty="0" smtClean="0"/>
              <a:t>Draw a datum line at 90</a:t>
            </a:r>
            <a:r>
              <a:rPr lang="en-GB" sz="1400" baseline="30000" dirty="0" smtClean="0"/>
              <a:t>0</a:t>
            </a:r>
          </a:p>
          <a:p>
            <a:r>
              <a:rPr lang="en-GB" sz="1400" dirty="0" smtClean="0"/>
              <a:t>To the projection lines.</a:t>
            </a:r>
          </a:p>
          <a:p>
            <a:endParaRPr lang="en-GB" sz="1400" dirty="0"/>
          </a:p>
          <a:p>
            <a:r>
              <a:rPr lang="en-GB" sz="1400" dirty="0" smtClean="0"/>
              <a:t>Take the widths from the datum line on the plan and mark onto the projection lines.</a:t>
            </a:r>
          </a:p>
          <a:p>
            <a:endParaRPr lang="en-GB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6876256" y="47971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Tips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912768" y="5411450"/>
            <a:ext cx="2195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Widths</a:t>
            </a:r>
            <a:r>
              <a:rPr lang="en-GB" sz="1400" dirty="0" smtClean="0"/>
              <a:t> always come from the plan</a:t>
            </a:r>
          </a:p>
          <a:p>
            <a:r>
              <a:rPr lang="en-GB" sz="1400" b="1" dirty="0" smtClean="0"/>
              <a:t>Height</a:t>
            </a:r>
            <a:r>
              <a:rPr lang="en-GB" sz="1400" dirty="0" smtClean="0"/>
              <a:t> always come from the view that shows the surface as a single line.  </a:t>
            </a:r>
            <a:endParaRPr lang="en-GB" sz="1400" dirty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123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gmartin</dc:creator>
  <cp:lastModifiedBy>gmartin</cp:lastModifiedBy>
  <cp:revision>10</cp:revision>
  <dcterms:created xsi:type="dcterms:W3CDTF">2014-01-21T14:43:53Z</dcterms:created>
  <dcterms:modified xsi:type="dcterms:W3CDTF">2014-01-21T16:20:53Z</dcterms:modified>
</cp:coreProperties>
</file>